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vinculadas</c:v>
                </c:pt>
                <c:pt idx="1">
                  <c:v>MIPYMES asesoradas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13875</c:v>
                </c:pt>
                <c:pt idx="1">
                  <c:v>60000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junio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vinculadas</c:v>
                </c:pt>
                <c:pt idx="1">
                  <c:v>MIPYMES asesoradas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934</c:v>
                </c:pt>
                <c:pt idx="1">
                  <c:v>10689</c:v>
                </c:pt>
              </c:numCache>
            </c:numRef>
          </c:val>
        </c:ser>
        <c:dLbls>
          <c:showVal val="1"/>
        </c:dLbls>
        <c:overlap val="-25"/>
        <c:axId val="104023552"/>
        <c:axId val="104025088"/>
      </c:barChart>
      <c:catAx>
        <c:axId val="104023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104025088"/>
        <c:crosses val="autoZero"/>
        <c:auto val="1"/>
        <c:lblAlgn val="ctr"/>
        <c:lblOffset val="100"/>
      </c:catAx>
      <c:valAx>
        <c:axId val="104025088"/>
        <c:scaling>
          <c:orientation val="minMax"/>
        </c:scaling>
        <c:delete val="1"/>
        <c:axPos val="l"/>
        <c:numFmt formatCode="#,##0" sourceLinked="1"/>
        <c:tickLblPos val="none"/>
        <c:crossAx val="1040235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13E2-BF3C-4625-8CAA-EFB8FAAEEFBD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7399-E82F-4860-94D9-4D952AF39F1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07704" y="1268760"/>
            <a:ext cx="5904656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MIPYMES vinculadas a programas públicos y privados de apoyo a través de la Red de Apoyo al Emprendedor en relación con el total de MIPYMES atendidas mediante la Red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321297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que son vinculadas a través de la Red de Apoyo al Emprendedor a programas públicos y privados que operan para su beneficio en relación con el total de MIPYMES atendidas a través de la Red de Apoyo al Emprendedor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283968" y="278092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077517"/>
            <a:ext cx="1359595" cy="1359595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907705" y="4908128"/>
          <a:ext cx="6192687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vinculadas a través de la Red de Apoyo al Emprendedor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MIPYMES  asesoradas con información relevante en el período t a través de la Red de Apoyo al Emprendedor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35697" y="45480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551723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 </a:t>
            </a:r>
            <a:r>
              <a:rPr lang="es-MX" sz="1600" dirty="0">
                <a:solidFill>
                  <a:prstClr val="black"/>
                </a:solidFill>
              </a:rPr>
              <a:t>Reportes </a:t>
            </a:r>
            <a:r>
              <a:rPr lang="es-MX" sz="1600" dirty="0" smtClean="0">
                <a:solidFill>
                  <a:prstClr val="black"/>
                </a:solidFill>
              </a:rPr>
              <a:t>trimestrales Red </a:t>
            </a:r>
            <a:r>
              <a:rPr lang="es-MX" sz="1600" dirty="0">
                <a:solidFill>
                  <a:prstClr val="black"/>
                </a:solidFill>
              </a:rPr>
              <a:t>de Apoyo al </a:t>
            </a:r>
            <a:r>
              <a:rPr lang="es-MX" sz="1600" dirty="0" smtClean="0">
                <a:solidFill>
                  <a:prstClr val="black"/>
                </a:solidFill>
              </a:rPr>
              <a:t>Emprendedor.</a:t>
            </a:r>
            <a:endParaRPr lang="es-MX" sz="1600" dirty="0">
              <a:solidFill>
                <a:prstClr val="black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907704" y="3356992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16 Rectángulo"/>
          <p:cNvSpPr/>
          <p:nvPr/>
        </p:nvSpPr>
        <p:spPr>
          <a:xfrm>
            <a:off x="1691680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1680" y="1628800"/>
          <a:ext cx="6552727" cy="1584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75752"/>
                <a:gridCol w="1275752"/>
                <a:gridCol w="400122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junio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23%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8.7%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De las 10,689 MIPYMES atendidas a través de la Red, únicamente 934 solicitaron vincularse a otros programas, lo que representa un avance</a:t>
                      </a:r>
                      <a:r>
                        <a:rPr lang="es-MX" sz="1400" baseline="0" dirty="0" smtClean="0"/>
                        <a:t> de 8.7% respecto a la meta anual programada</a:t>
                      </a:r>
                      <a:r>
                        <a:rPr lang="es-MX" sz="140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187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7</cp:revision>
  <dcterms:created xsi:type="dcterms:W3CDTF">2015-09-21T17:05:26Z</dcterms:created>
  <dcterms:modified xsi:type="dcterms:W3CDTF">2016-10-18T18:12:39Z</dcterms:modified>
</cp:coreProperties>
</file>